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7" r:id="rId5"/>
    <p:sldId id="272" r:id="rId6"/>
    <p:sldId id="259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0" r:id="rId15"/>
    <p:sldId id="280" r:id="rId16"/>
    <p:sldId id="281" r:id="rId17"/>
    <p:sldId id="261" r:id="rId18"/>
    <p:sldId id="282" r:id="rId19"/>
    <p:sldId id="268" r:id="rId20"/>
    <p:sldId id="269" r:id="rId21"/>
    <p:sldId id="270" r:id="rId22"/>
    <p:sldId id="262" r:id="rId23"/>
    <p:sldId id="264" r:id="rId24"/>
    <p:sldId id="265" r:id="rId25"/>
    <p:sldId id="263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>
        <p:scale>
          <a:sx n="33" d="100"/>
          <a:sy n="33" d="100"/>
        </p:scale>
        <p:origin x="2376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6:55:59.3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876 1928 24575,'-1'18'0,"-1"1"0,-2-1 0,1 1 0,-10 25 0,-5 23 0,12-30 0,-2-1 0,-2 1 0,-1-1 0,-17 36 0,25-68 0,1 1 0,-1 0 0,0-1 0,-1 0 0,1 0 0,-1 0 0,0 0 0,0 0 0,0-1 0,-9 7 0,11-9 0,0 0 0,-1 0 0,1 1 0,-1-2 0,1 1 0,-1 0 0,1 0 0,-1-1 0,0 1 0,1-1 0,-1 0 0,0 0 0,1 0 0,-1 0 0,0 0 0,1-1 0,-1 1 0,1-1 0,-1 0 0,1 1 0,-1-1 0,1 0 0,-5-3 0,-4-4 0,-1 0 0,1-1 0,1-1 0,0 0 0,0 0 0,1 0 0,1-2 0,-1 1 0,2-1 0,0 0 0,0 0 0,1-1 0,0 0 0,2 0 0,-1 0 0,-4-25 0,5 16 0,-1 0 0,-10-30 0,9 36 0,0-1 0,2 0 0,0-1 0,-3-33 0,7 49 0,0 0 0,0 0 0,0 1 0,0-1 0,0 0 0,1 1 0,-1-1 0,0 0 0,1 1 0,0-1 0,-1 0 0,1 1 0,0-1 0,1-1 0,-2 3 0,1-1 0,-1 1 0,0-1 0,1 1 0,0 0 0,-1-1 0,1 1 0,-1 0 0,1 0 0,-1 0 0,1-1 0,0 1 0,-1 0 0,1 0 0,-1 0 0,1 0 0,0 0 0,-1 0 0,1 0 0,-1 0 0,1 0 0,0 0 0,-1 0 0,1 0 0,1 1 0,1 1 0,1 0 0,-1 0 0,0 0 0,0 0 0,1 1 0,-2-1 0,1 1 0,0 0 0,0 0 0,3 5 0,39 62 0,-27-40 0,30 38 0,-16-29 0,-1 1 0,-2 1 0,-2 2 0,-2 1 0,28 68 0,-50-104 0,0 0 0,-1 0 0,0 0 0,-1 0 0,0 0 0,0 17 0,-1-24 0,0 0 0,0 0 0,0 0 0,0 1 0,0-1 0,-1 0 0,1 0 0,0 0 0,-1 0 0,1 0 0,-1 0 0,1 0 0,-1 0 0,0 0 0,1 0 0,-1 0 0,0 0 0,0 0 0,1-1 0,-1 1 0,0 0 0,-1 0 0,0 0 0,0-1 0,0 0 0,0 1 0,0-1 0,0 0 0,0 0 0,0 0 0,0-1 0,0 1 0,0 0 0,0-1 0,0 1 0,1-1 0,-1 0 0,0 0 0,0 0 0,1 1 0,-3-3 0,-7-3 0,1-1 0,0-1 0,1 1 0,0-2 0,0 1 0,0-1 0,1 0 0,1-1 0,0 0 0,0 0 0,1-1 0,-7-15 0,-6-16 0,-24-85 0,42 121 0,-6-20 0,2-1 0,1 0 0,1-1 0,1 1 0,1-1 0,2 1 0,0-1 0,2 1 0,13-54 0,-27 105 0,-2 0 0,-23 35 0,-37 64 0,63-101 0,2-1 0,0 1 0,1 0 0,2 1 0,0 0 0,2 0 0,0 0 0,1 0 0,2 0 0,2 28 0,-2-204 0,2 66 0,-3-18 0,3-112 0,-2 214 0,0 1 0,0 0 0,0-1 0,1 1 0,-1 0 0,1-1 0,-1 1 0,1 0 0,0 0 0,0 0 0,0 0 0,0 0 0,0 0 0,1 0 0,-1 0 0,0 0 0,1 0 0,0 1 0,-1-1 0,1 0 0,0 1 0,0 0 0,0-1 0,0 1 0,0 0 0,0 0 0,0 0 0,0 0 0,3 0 0,-1 0 0,-1 1 0,0 0 0,1 0 0,-1 0 0,0 1 0,1-1 0,-1 1 0,0-1 0,0 1 0,1 0 0,-1 1 0,0-1 0,0 0 0,0 1 0,0 0 0,-1 0 0,1 0 0,0 0 0,4 4 0,-1 1 0,-1-1 0,0 1 0,0 0 0,0 0 0,-1 1 0,0-1 0,0 1 0,-1 0 0,3 9 0,2 14 0,6 36 0,2 13 0,4-3 0,-15-120 0,-3-40 0,-1 28 0,0 31 0,0 0 0,-2-1 0,-1 1 0,-5-25 0,7 48 0,0 0 0,0 0 0,0 0 0,-1 0 0,1 0 0,0 0 0,-1 0 0,1 1 0,0-1 0,-1 0 0,0 0 0,1 1 0,-1-1 0,1 0 0,-1 0 0,0 1 0,0-2 0,0 2 0,1 0 0,-1 0 0,1 0 0,0 0 0,-1 0 0,1 0 0,-1 0 0,1 0 0,-1 0 0,1 0 0,0 0 0,-1 1 0,1-1 0,-1 0 0,1 0 0,0 0 0,-1 1 0,1-1 0,0 0 0,-1 0 0,1 1 0,0-1 0,-1 0 0,1 0 0,-1 1 0,-18 30 0,16-25 0,-8 13 0,1 1 0,2 0 0,0 0 0,1 0 0,1 1 0,0 0 0,2 1 0,1-1 0,0 1 0,2 0 0,2 34 0,-1-163 0,3 37 0,-5 11 0,2-46 0,0 91 0,2 1 0,0-1 0,0 1 0,1 0 0,7-18 0,-10 31 0,0 0 0,0 0 0,0 0 0,0 1 0,0-1 0,0 0 0,0 0 0,0 0 0,0 0 0,0 0 0,0 0 0,1 0 0,-1 0 0,0 0 0,0 0 0,0 0 0,0 0 0,0 0 0,0 0 0,0 1 0,1-1 0,-1 0 0,0 0 0,0 0 0,0 0 0,0 0 0,0 0 0,0 0 0,0 0 0,1 0 0,-1 0 0,0 0 0,0-1 0,0 1 0,0 0 0,0 0 0,0 0 0,0 0 0,1 0 0,-1 0 0,0 0 0,0 0 0,0 0 0,0 0 0,0 0 0,0 0 0,0 0 0,0-1 0,0 1 0,0 0 0,0 0 0,0 0 0,1 0 0,-1 0 0,0 0 0,0 0 0,0 0 0,0-1 0,0 1 0,0 0 0,0 0 0,0 0 0,0 0 0,0 0 0,0 0 0,0-1 0,0 1 0,0 0 0,0 0 0,3 14 0,0 19 0,-2 307 0,-2-240 0,2-173 0,14-100 0,-12 153 0,-1 0 0,1 1 0,1 0 0,0 0 0,2 0 0,0 0 0,10-19 0,-6 26 0,-4 20 0,-6 25 0,-8 0 0,-16 42 0,0-3 0,-15 66 0,39-137 0,0 0 0,0 0 0,0 0 0,-1-1 0,1 1 0,0 0 0,0 0 0,-1 0 0,1-1 0,0 1 0,-1 0 0,1-1 0,-1 1 0,1 0 0,-1-1 0,1 1 0,-1 0 0,0-1 0,1 1 0,-1-1 0,0 1 0,1-1 0,-2 1 0,1-1 0,1-1 0,-1 1 0,0-1 0,1 1 0,-1-1 0,1 0 0,-1 1 0,1-1 0,-1 1 0,1-1 0,0 0 0,-1 1 0,1-1 0,0 0 0,-1 0 0,1 1 0,0-1 0,0 0 0,-1 0 0,-7-48 0,3 2 0,2 0 0,2 1 0,3-1 0,1 0 0,2 1 0,3 0 0,1 0 0,3 0 0,1 2 0,23-53 0,-30 85 0,0 1 0,0-1 0,1 1 0,0 1 0,1-1 0,0 1 0,1 0 0,0 1 0,0 0 0,1 1 0,0 0 0,1 0 0,0 1 0,0 0 0,0 1 0,1 1 0,0-1 0,22-5 0,-31 10 0,0 1 0,0-1 0,0 1 0,0 0 0,0 0 0,0 0 0,0 0 0,0 0 0,0 1 0,0-1 0,-1 1 0,1 0 0,0 0 0,0 0 0,0 0 0,-1 1 0,4 1 0,-1 1 0,0-1 0,-1 1 0,0 0 0,1 1 0,-1-1 0,-1 1 0,1 0 0,3 6 0,2 6 0,0 1 0,-2 0 0,0 1 0,6 24 0,-1 11 0,-2 1 0,5 92 0,-12 112 0,-4-180 0,2-62 0,0 1 0,2-1 0,0 0 0,1 0 0,0 0 0,1-1 0,1 0 0,1 0 0,1 0 0,0-1 0,16 24 0,-21-35 0,0 1 0,-1-1 0,0 1 0,1 0 0,-2-1 0,1 1 0,1 7 0,-3-12 0,0 1 0,1-1 0,-1 0 0,0 0 0,0 0 0,0 0 0,0 0 0,0 1 0,0-1 0,0 0 0,0 0 0,0 0 0,0 0 0,0 0 0,0 1 0,0-1 0,0 0 0,0 0 0,0 0 0,0 0 0,0 1 0,0-1 0,0 0 0,-1 0 0,1 0 0,0 0 0,0 0 0,0 0 0,0 1 0,0-1 0,0 0 0,0 0 0,0 0 0,0 0 0,-1 0 0,1 0 0,0 0 0,0 0 0,0 0 0,0 1 0,0-1 0,-1 0 0,1 0 0,0 0 0,0 0 0,0 0 0,0 0 0,0 0 0,-1 0 0,1 0 0,0 0 0,0 0 0,0 0 0,0 0 0,-1 0 0,1 0 0,-11-9 0,-9-15 0,1-17 0,2-2 0,2 0 0,-20-89 0,18 63 0,-10-35 0,-82-354 0,102 428 0,7 30 0,0 0 0,-1 0 0,1 0 0,0 0 0,0 0 0,0 1 0,0-1 0,0 0 0,0 0 0,0 0 0,0 0 0,0 0 0,0 0 0,0 0 0,0 0 0,0 0 0,0 0 0,-1 0 0,1 0 0,0 0 0,0 0 0,0 0 0,0 0 0,0 0 0,0 0 0,0 0 0,0 0 0,-1 0 0,1 0 0,0 0 0,0 0 0,0 0 0,0 0 0,0 0 0,0 0 0,0 0 0,0 0 0,0 0 0,0 0 0,-1 0 0,1 0 0,0 0 0,0 0 0,0 0 0,0 0 0,0 0 0,-2 51 0,5 664 0,0-646 0,18 104 0,-17-266 0,8-251 0,-7 290 0,4 1 0,1 0 0,3 0 0,27-70 0,-14 41 0,-20 60 0,0-1 0,2 1 0,18-34 0,-26 54 0,1 1 0,0-1 0,-1 1 0,1-1 0,0 1 0,0-1 0,0 1 0,1 0 0,-1-1 0,0 1 0,0 0 0,1 0 0,-1 0 0,1 0 0,-1 0 0,1 0 0,-1 0 0,1 1 0,-1-1 0,1 0 0,0 1 0,-1 0 0,1-1 0,3 1 0,-3 0 0,0 1 0,0 0 0,0-1 0,0 1 0,0 0 0,0 0 0,0 1 0,0-1 0,0 0 0,0 1 0,-1-1 0,1 1 0,0-1 0,-1 1 0,1 0 0,0 2 0,6 7 0,-1 0 0,-1 1 0,0 0 0,-1 0 0,5 16 0,0 10 0,-1 1 0,-2 1 0,2 66 0,-10 124 0,-1-129 0,0 325 0,2-424 0,-1 4 0,2 1 0,-1-1 0,1 0 0,0 1 0,1 5 0,-2-11 0,1 0 0,-1 0 0,0-1 0,1 1 0,-1 0 0,0 0 0,1 0 0,-1-1 0,1 1 0,-1 0 0,1-1 0,-1 1 0,1 0 0,0-1 0,-1 1 0,1-1 0,0 1 0,-1-1 0,1 1 0,0-1 0,0 1 0,-1-1 0,1 0 0,0 1 0,0-1 0,0 0 0,0 0 0,0 0 0,-1 0 0,1 0 0,0 0 0,0 0 0,0 0 0,0 0 0,0 0 0,-1 0 0,1 0 0,0-1 0,0 1 0,0 0 0,0-1 0,-1 1 0,1 0 0,0-1 0,0 1 0,0-2 0,13-6 0,-1 0 0,0-1 0,0-1 0,-1 0 0,0-1 0,-1-1 0,0 1 0,12-19 0,5-12 0,29-57 0,-56 97 0,13-25 0,-1-1 0,-1 0 0,-2-1 0,-1-1 0,-1 1 0,-2-1 0,-1-1 0,-1 1 0,0-33 0,-4 61 0,-3-36 0,3 38 0,0-1 0,0 1 0,0-1 0,0 0 0,0 1 0,-1-1 0,1 1 0,0-1 0,0 1 0,0-1 0,-1 1 0,1-1 0,0 1 0,0-1 0,-1 1 0,1-1 0,0 1 0,-1-1 0,1 1 0,-1 0 0,1-1 0,0 1 0,-1 0 0,1-1 0,-1 1 0,1 0 0,-1-1 0,1 1 0,-1 0 0,1 0 0,-1 0 0,0 0 0,1-1 0,-1 1 0,1 0 0,-1 0 0,1 0 0,-1 0 0,0 0 0,1 0 0,-1 0 0,1 1 0,-1-1 0,1 0 0,-1 0 0,1 0 0,-1 1 0,1-1 0,-1 0 0,1 0 0,-1 1 0,1-1 0,-1 0 0,1 1 0,-1 0 0,-10 8 0,1 1 0,0 0 0,1 0 0,0 1 0,-14 23 0,-32 65 0,52-94 0,-27 55 0,-26 70 0,47-103 0,1 0 0,1 1 0,1 0 0,1 0 0,0 37 0,4-45 0,0-1 0,-1 0 0,-1 0 0,-1 0 0,-1 0 0,-7 20 0,10-33 0,-1-1 0,1 0 0,-1 0 0,0 0 0,0-1 0,-1 1 0,1-1 0,-1 1 0,0-1 0,0 0 0,-5 3 0,5-5 0,1 0 0,-1 0 0,0-1 0,1 1 0,-1-1 0,0 0 0,0 0 0,0 0 0,0 0 0,0-1 0,0 1 0,0-1 0,0 0 0,0-1 0,0 1 0,0-1 0,-5-1 0,4 1 0,0-1 0,1 0 0,-1 0 0,1 0 0,0-1 0,0 1 0,0-1 0,0 0 0,0 0 0,1 0 0,-1-1 0,1 0 0,0 1 0,-3-6 0,-6-8 0,-18-37 0,28 51 0,-34-70 0,4-2 0,-35-115 0,54 143 0,3 0 0,1-1 0,3 0 0,1 0 0,4-77 0,21 225 0,-6-37 0,-6-27 0,44 192 0,-50-217 0,2 0 0,-1 0 0,2-1 0,-1 1 0,1-1 0,1 0 0,0 0 0,1 0 0,-1-1 0,2 0 0,-1 0 0,1-1 0,1 0 0,-1-1 0,18 12 0,-24-17 0,0-1 0,0 0 0,1 0 0,-1 0 0,0 0 0,0-1 0,1 1 0,-1 0 0,0-1 0,1 0 0,-1 1 0,0-1 0,1 0 0,-1 0 0,1 0 0,-1-1 0,0 1 0,1-1 0,-1 1 0,0-1 0,1 0 0,-1 0 0,0 0 0,0 0 0,0 0 0,0 0 0,0-1 0,0 1 0,0-1 0,0 1 0,0-1 0,-1 0 0,2-2 0,3-3 0,-1-1 0,0-1 0,0 1 0,-1-1 0,0 1 0,-1-1 0,3-11 0,6-24 0,-3 0 0,-2-1 0,3-68 0,-10-139 0,-2 196 0,-15 226 0,6 314 0,11-456 0,0-21 0,-1 1 0,1-1 0,-2 0 0,1 1 0,-4 8 0,5-15 0,0 0 0,-1 0 0,1 0 0,-1 0 0,1 0 0,-1 0 0,1 0 0,-1-1 0,1 1 0,-1 0 0,0 0 0,1-1 0,-1 1 0,0 0 0,0-1 0,0 1 0,1-1 0,-1 1 0,0-1 0,0 1 0,0-1 0,-1 1 0,0-1 0,1-1 0,-1 1 0,1 0 0,-1-1 0,1 1 0,-1-1 0,1 0 0,-1 1 0,1-1 0,0 0 0,-1 0 0,1 0 0,0 0 0,0 0 0,0 0 0,0 0 0,0-1 0,0 1 0,0 0 0,-1-2 0,-14-20 0,0-1 0,-18-42 0,-28-71 0,-119-351 0,157 405 0,3-1 0,5-1 0,3-1 0,-2-91 0,15 174 0,-1-10 0,1 0 0,0 0 0,1 0 0,1 0 0,4-18 0,-6 30 0,0 1 0,0-1 0,0 0 0,0 1 0,0-1 0,0 1 0,0-1 0,1 0 0,-1 1 0,0-1 0,0 1 0,1-1 0,-1 1 0,0-1 0,1 1 0,-1-1 0,1 1 0,-1-1 0,1 1 0,-1-1 0,1 1 0,-1 0 0,1-1 0,-1 1 0,1 0 0,-1-1 0,1 1 0,0 0 0,8 13 0,2 32 0,-11-45 0,23 140 0,60 272 0,-68-350 0,-12-46 0,1 1 0,0-1 0,1 0 0,0-1 0,2 1 0,0-1 0,0 0 0,1-1 0,12 16 0,-7-13 0,-1 0 0,-1 1 0,0 1 0,-1 0 0,-2 0 0,0 1 0,9 33 0,-10-23 0,0-1 0,-3 1 0,0 0 0,-2 53 0,-9-46 0,7-36 0,-1-1 0,1 1 0,0-1 0,0 1 0,-1-1 0,1 1 0,0 0 0,-1-1 0,1 1 0,0-1 0,-1 0 0,1 1 0,-1-1 0,1 1 0,-1-1 0,1 0 0,-1 1 0,0-1 0,1 0 0,-1 1 0,0-1 0,0 0 0,1 0 0,-1 0 0,0-1 0,0 1 0,0 0 0,1-1 0,-1 1 0,0 0 0,1-1 0,-1 1 0,0-1 0,1 1 0,-1-1 0,0 1 0,1-1 0,-1 0 0,1 1 0,-1-1 0,1 1 0,0-1 0,-1 0 0,0 0 0,-2-6 0,0 1 0,0-1 0,0 0 0,1 1 0,0-1 0,0 0 0,1-1 0,-2-8 0,0-65 0,3 60 0,3-127 0,-1 125 0,1-1 0,1 0 0,2 1 0,9-27 0,2 6 0,1 2 0,3 0 0,46-70 0,-14 21 0,-56 103 0,0 0 0,1 0 0,1 0 0,-1 20 0,-2 83 0,4-79 0,-3 555 0,5-317 0,-1-245 0,3 1 0,0-1 0,13 44 0,-9-42 0,-1 1 0,4 55 0,-11-84 0,0 0 0,-1 0 0,1 0 0,-1-1 0,1 1 0,-1 0 0,0-1 0,0 1 0,0 0 0,0-1 0,-2 3 0,3-4 0,0-1 0,-1 0 0,1 1 0,0-1 0,-1 1 0,1-1 0,0 0 0,-1 1 0,1-1 0,-1 0 0,1 0 0,0 1 0,-1-1 0,1 0 0,-1 0 0,1 0 0,-1 1 0,1-1 0,-1 0 0,1 0 0,-1 0 0,1 0 0,-1 0 0,0 0 0,0 0 0,0-1 0,1 1 0,-1-1 0,0 1 0,0-1 0,0 1 0,1-1 0,-1 0 0,0 1 0,1-1 0,-1 0 0,0 0 0,1 1 0,-1-1 0,1 0 0,-1 0 0,0-2 0,-9-21 0,1 0 0,2-1 0,-8-40 0,3 13 0,-83-334 0,30 142 0,31 129 0,6-2 0,-15-128 0,40 221 0,2-1 0,1 1 0,2-31 0,-2 55 0,0 0 0,0 0 0,0-1 0,0 1 0,1 0 0,-1-1 0,0 1 0,0 0 0,0 0 0,0 0 0,0-1 0,0 1 0,0 0 0,0 0 0,1-1 0,-1 1 0,0 0 0,0 0 0,0 0 0,1-1 0,-1 1 0,0 0 0,0 0 0,0 0 0,1 0 0,-1 0 0,0 0 0,0-1 0,1 1 0,-1 0 0,0 0 0,0 0 0,1 0 0,-1 0 0,0 0 0,0 0 0,1 0 0,-1 0 0,0 0 0,0 0 0,1 0 0,-1 0 0,0 0 0,0 0 0,1 1 0,-1-1 0,0 0 0,0 0 0,1 0 0,-1 0 0,0 0 0,0 0 0,0 1 0,1-1 0,-1 0 0,0 0 0,0 0 0,0 1 0,0-1 0,1 0 0,-1 0 0,0 1 0,15 16 0,0 6 0,-1 0 0,-1 1 0,-1 1 0,12 33 0,29 110 0,-45-140 0,23 82 0,-6 2 0,-4 0 0,12 214 0,-27-246 0,-6-74 0,1 1 0,0-1 0,1-1 0,0 1 0,-1 0 0,2 0 0,-1-1 0,1 1 0,0-1 0,6 9 0,-9-13 0,1-1 0,-1 1 0,1-1 0,-1 1 0,1-1 0,-1 1 0,1-1 0,-1 1 0,1-1 0,0 1 0,-1-1 0,1 0 0,0 1 0,-1-1 0,1 0 0,0 1 0,-1-1 0,1 0 0,0 0 0,0 0 0,-1 0 0,1 0 0,0 0 0,0 0 0,-1 0 0,1 0 0,0 0 0,0 0 0,-1 0 0,1-1 0,0 1 0,-1 0 0,1-1 0,0 1 0,-1 0 0,1-1 0,0 1 0,-1-1 0,1 1 0,-1-1 0,1 1 0,-1-1 0,1 1 0,-1-1 0,1 1 0,-1-1 0,1 0 0,-1 1 0,0-1 0,0 0 0,1 1 0,-1-1 0,0 0 0,0 0 0,0 1 0,1-2 0,9-45 0,-7 14 0,-1-1 0,-3 1 0,-7-61 0,-28-101 0,13 81 0,2 4 0,-36-250 0,63 615 0,-2-25 0,9-103 0,1 36 0,-13-132 0,0-19 0,0 1 0,-1-1 0,-1 1 0,-2 13 0,1-24 0,-2-8 0,-24-66 0,-26-106 0,28 88 0,10 37 0,-85-316 0,84 291 0,3 0 0,-5-145 0,18 209 0,1 9 0,-1 0 0,1 1 0,0-1 0,0 0 0,0 1 0,1-1 0,-1 0 0,1 1 0,0-1 0,1 1 0,-1-1 0,1 1 0,0 0 0,4-7 0,-6 10 0,0 1 0,1-1 0,-1 1 0,1-1 0,-1 1 0,1-1 0,-1 1 0,1 0 0,-1-1 0,1 1 0,0 0 0,-1-1 0,1 1 0,-1 0 0,1 0 0,0 0 0,-1-1 0,1 1 0,0 0 0,-1 0 0,1 0 0,0 0 0,-1 0 0,1 0 0,0 0 0,-1 1 0,1-1 0,-1 0 0,1 0 0,0 0 0,-1 1 0,1-1 0,-1 0 0,1 1 0,0-1 0,-1 0 0,1 1 0,-1-1 0,1 1 0,-1-1 0,0 1 0,1-1 0,-1 1 0,1-1 0,-1 2 0,16 27 0,-16-28 0,8 21 0,-1 1 0,-1 0 0,-2 0 0,4 41 0,-3 100 0,-5-125 0,0 4 0,13 282 0,32-54 0,-5-82 0,-36-177 0,-2-14 0,-5-22 0,-20-52 0,-4 1 0,-67-132 0,54 126 0,-53-154 0,74 184 0,15 41 0,-1-1 0,1 1 0,1-1 0,0 0 0,0-1 0,1 1 0,1 0 0,-1-15 0,7 12 0,4 17 0,11 26 0,-16-23 0,19 33 0,-1 0 0,-2 1 0,-2 2 0,22 72 0,-19-32 0,16 134 0,-25-146 0,-7-48 0,-1 1 0,-1-1 0,0 43 0,-3-65 0,0 0 0,0 0 0,0 0 0,0 0 0,-1-1 0,1 1 0,0 0 0,0 0 0,0 0 0,0 0 0,0 0 0,0 0 0,-1-1 0,1 1 0,0 0 0,0 0 0,0 0 0,0 0 0,-1 0 0,1 0 0,0 0 0,0 0 0,0 0 0,-1 0 0,1 0 0,0 0 0,0 0 0,0 0 0,-1 0 0,1 0 0,0 0 0,0 0 0,0 0 0,0 0 0,-1 0 0,1 0 0,0 0 0,0 0 0,0 1 0,0-1 0,-1 0 0,1 0 0,0 0 0,0 0 0,0 0 0,0 0 0,0 1 0,0-1 0,-1 0 0,1 0 0,0 0 0,0 0 0,0 1 0,0-1 0,0 0 0,0 0 0,0 0 0,0 1 0,0-1 0,0 0 0,0 0 0,-14-22 0,-31-64 0,4-3 0,4-1 0,-33-124 0,51 140 0,4 0 0,2-1 0,4 0 0,3-150 0,6 186 0,-1 25 0,1 0 0,1 0 0,4-27 0,-5 41 0,0 0 0,1-1 0,-1 1 0,0 0 0,0 0 0,0 0 0,0 0 0,0 0 0,0 0 0,0 0 0,1 0 0,-1 0 0,0 0 0,0 0 0,0-1 0,0 1 0,0 0 0,0 0 0,1 0 0,-1 0 0,0 0 0,0 0 0,0 0 0,0 0 0,0 0 0,1 0 0,-1 0 0,0 0 0,0 0 0,0 1 0,0-1 0,0 0 0,1 0 0,-1 0 0,0 0 0,0 0 0,0 0 0,0 0 0,0 0 0,0 0 0,0 0 0,0 1 0,1-1 0,-1 0 0,0 0 0,0 0 0,0 0 0,0 0 0,0 0 0,0 0 0,0 1 0,0-1 0,0 0 0,0 0 0,0 0 0,0 0 0,0 0 0,0 1 0,0-1 0,0 0 0,0 0 0,0 0 0,0 0 0,0 0 0,0 1 0,0-1 0,0 0 0,5 13 0,2 28 0,5 82 0,-3-14 0,-4-70 0,-3-10 0,2-1 0,2 0 0,14 48 0,52 110 0,-62-165 0,2 8 0,-10-23 0,-5-10 0,-67-113 0,-45-81 0,-367-823-1775,387 744 1775,85 220 0,10 56 0,0 0 0,0 1 0,0-1 0,0 0 0,-1 1 0,1-1 0,0 0 0,1 1 0,-1-1 0,0 1 0,0-1 0,0 0 0,0 1 0,0-1 0,1 0 0,-1 1 0,0-1 0,1 1 0,-1-1 0,0 0 0,1 1 0,-1-1 0,0 1 0,1-1 0,-1 1 0,1-1 0,0 1 0,0 0 0,0 0 0,-1 0 0,1 0 0,0 1 0,0-1 0,-1 0 0,1 0 0,0 0 0,-1 1 0,1-1 0,0 0 0,-1 1 0,1-1 0,0 1 0,-1-1 0,1 1 0,0 0 0,24 27 0,-25-27 0,16 23 606,0 2 0,18 44-1,-19-39-634,28 45 0,-37-66 31,1-1 0,0 0-1,1-1 1,0 1 0,0-1 0,0-1 0,1 0-1,17 11 1,-11-9-2,1-1 0,0 0 0,1 0 0,-1-2 0,1 0 0,0-1 0,1-1 0,-1-1 0,1 0 0,33 1 0,-31-4 0,14 0 0,-1-1 0,65-10 0,-90 9 0,0 0 0,1 0 0,-1-1 0,0 0 0,0 0 0,0-1 0,0 0 0,-1 0 0,0-1 0,1 0 0,-2 0 0,1-1 0,-1 1 0,0-2 0,0 1 0,8-12 0,-13 17 0,0 0 0,-1 0 0,1 0 0,0 0 0,-1 0 0,1 0 0,-1-1 0,1 1 0,-1 0 0,0 0 0,1 0 0,-1-1 0,0-1 0,0 2 0,-1 0 0,0 0 0,1 1 0,-1-1 0,1 1 0,-1-1 0,0 0 0,0 1 0,1-1 0,-1 1 0,0 0 0,0-1 0,0 1 0,1-1 0,-1 1 0,0 0 0,0 0 0,0 0 0,0-1 0,0 1 0,0 0 0,0 0 0,1 0 0,-1 0 0,0 1 0,-1-1 0,-121 1 0,64 1 0,-92-9 0,144 6 0,1 0 0,-1 0 0,1-1 0,0 0 0,0-1 0,-9-4 0,14 7 0,0-1 0,1 1 0,-1-1 0,0 1 0,1 0 0,-1-1 0,1 1 0,-1-1 0,1 1 0,-1-1 0,1 0 0,-1 1 0,1-1 0,-1 1 0,1-1 0,0 0 0,-1 1 0,1-1 0,0 0 0,0 1 0,0-1 0,-1 0 0,1 0 0,0 0 0,1-1 0,-1 1 0,1 0 0,0 0 0,0 0 0,-1 0 0,1 0 0,0 0 0,0 0 0,0 0 0,0 0 0,0 0 0,0 1 0,0-1 0,1 0 0,-1 1 0,0-1 0,0 1 0,0-1 0,2 0 0,8-2 0,-1 0 0,0 0 0,1 0 0,0 2 0,0-1 0,-1 1 0,19 1 0,80 12 0,-69-7 0,-33-4 0,0 0 0,0 1 0,0 0 0,-1 0 0,1 0 0,-1 1 0,1 0 0,-1 0 0,0 1 0,0-1 0,0 1 0,0 1 0,-1-1 0,8 9 0,-4-2 0,0 1 0,0 1 0,-1 0 0,0 0 0,9 24 0,-13-29 0,0 0 0,0 0 0,1 0 0,0-1 0,0 1 0,0-1 0,1 0 0,1-1 0,-1 1 0,12 7 0,-15-12 0,1 1 0,0-1 0,-1-1 0,1 1 0,0 0 0,0-1 0,0 0 0,0 0 0,0 0 0,0 0 0,0-1 0,0 0 0,1 0 0,-1 0 0,0 0 0,0 0 0,0-1 0,0 0 0,0 0 0,0 0 0,0 0 0,0-1 0,0 1 0,0-1 0,4-3 0,0-1 0,0 1 0,0-1 0,-1-1 0,0 0 0,0 0 0,-1 0 0,0 0 0,0-1 0,-1 0 0,1-1 0,-2 1 0,1-1 0,-2 0 0,1 0 0,-1 0 0,0 0 0,-1-1 0,2-9 0,1-20 0,-2 0 0,-1 1 0,-4-47 0,1 53 0,1 18 0,-2-29 0,2 41 0,0-1 0,0 1 0,-1-1 0,1 1 0,-1 0 0,0-1 0,0 1 0,0 0 0,0 0 0,0-1 0,0 1 0,-2-3 0,2 5 0,1 0 0,0 0 0,-1 0 0,1 0 0,0 0 0,-1 0 0,1 1 0,0-1 0,-1 0 0,1 0 0,0 0 0,0 0 0,-1 0 0,1 1 0,0-1 0,0 0 0,-1 0 0,1 0 0,0 1 0,0-1 0,-1 0 0,1 0 0,0 1 0,0-1 0,0 0 0,0 1 0,0-1 0,0 0 0,-1 1 0,1-1 0,0 0 0,0 0 0,0 1 0,0-1 0,0 0 0,0 1 0,0-1 0,0 1 0,-4 15 0,-3 74 0,6-70 0,0 0 0,-1 0 0,0-1 0,-2 1 0,-1 0 0,-11 31 0,-26 60 0,29-73 0,13-37 0,-7 14 0,7-15 0,0 0 0,0-1 0,0 1 0,0 0 0,0 0 0,0 0 0,0 0 0,0-1 0,0 1 0,0 0 0,-1 0 0,1 0 0,0 0 0,0 0 0,0-1 0,0 1 0,0 0 0,0 0 0,-1 0 0,1 0 0,0 0 0,0 0 0,0 0 0,0 0 0,-1 0 0,1 0 0,0 0 0,0-1 0,0 1 0,-1 0 0,1 0 0,0 0 0,0 0 0,0 0 0,0 0 0,-1 1 0,1-1 0,0 0 0,0 0 0,0 0 0,-1 0 0,1 0 0,0 0 0,0 0 0,0 0 0,0 0 0,0 0 0,-1 0 0,1 1 0,0-1 0,0 0 0,0 0 0,0 0 0,0 0 0,-10-136 0,7 58 0,-19-202 0,-6-136 0,28 412 0,-1-3 0,1-1 0,0 1 0,0-1 0,1 1 0,0-1 0,2-10 0,-2 16 0,0 0 0,0 1 0,0-1 0,0 0 0,0 1 0,0-1 0,0 1 0,0-1 0,1 1 0,-1 0 0,1-1 0,-1 1 0,1 0 0,-1 0 0,1 0 0,0 0 0,-1 0 0,1 1 0,0-1 0,0 0 0,0 1 0,0 0 0,-1-1 0,1 1 0,0 0 0,0 0 0,0 0 0,0 0 0,3 0 0,1 1 0,-1 0 0,1 0 0,-1 0 0,1 1 0,-1 0 0,0 0 0,0 0 0,0 1 0,0 0 0,0 0 0,0 0 0,-1 0 0,1 1 0,-1-1 0,0 1 0,0 0 0,0 1 0,-1-1 0,0 1 0,0-1 0,0 1 0,4 10 0,3 5 0,-1 1 0,-2 0 0,0 1 0,6 31 0,-3 17 0,-4-1 0,-2 1 0,-11 140 0,-14-54 0,14-111 0,7-42 0,0 0 0,-1-1 0,1 1 0,-1 0 0,0 0 0,1-1 0,-1 1 0,0-1 0,-1 1 0,1-1 0,0 0 0,-3 4 0,3-5 0,1-1 0,-1 0 0,1 0 0,-1 1 0,1-1 0,-1 0 0,1 0 0,-1 0 0,1 0 0,-1 1 0,1-1 0,-1 0 0,1 0 0,-1 0 0,1 0 0,-1 0 0,1 0 0,-1 0 0,1-1 0,-1 1 0,1 0 0,-1 0 0,1 0 0,-1-1 0,-18-15 0,8 1 0,0-1 0,1 1 0,1-2 0,1 1 0,0-1 0,1 0 0,0-1 0,2 0 0,-7-35 0,12 51 0,0-1 0,-1 0 0,1 1 0,0-1 0,0 1 0,0-1 0,1 1 0,-1-1 0,1 1 0,-1-1 0,1 1 0,0-1 0,0 1 0,0-1 0,0 1 0,0 0 0,0 0 0,1 0 0,-1-1 0,1 1 0,2-2 0,-3 3 0,0 1 0,0-1 0,0 1 0,0-1 0,0 1 0,0-1 0,0 1 0,0 0 0,0 0 0,0-1 0,0 1 0,0 0 0,1 0 0,-1 0 0,0 0 0,0 0 0,0 0 0,0 1 0,2-1 0,-1 1 0,0 0 0,1 0 0,-1 0 0,0 1 0,0-1 0,0 0 0,0 1 0,0-1 0,0 1 0,-1 0 0,4 3 0,0 3 0,0 0 0,0 0 0,-1 0 0,0 0 0,0 1 0,-1 0 0,0-1 0,-1 1 0,0 0 0,2 18 0,-1 11 0,-3 49 0,0-52 0,0 51 0,-5 158 0,2-196 0,-3-1 0,-2 0 0,-14 49 0,-37 61 0,31-90 0,20-47 0,1-2 0,0 1 0,1 0 0,-4 20 0,-27 114 0,-4 18 0,36-115 0,1 1 0,7 78 0,-1-29 0,-3-72 0,0-23 0,0 0 0,1 0 0,0 0 0,1-1 0,0 1 0,1 0 0,3 10 0,-5-19 0,0-1 0,1 0 0,0 1 0,-1-1 0,1 0 0,0 1 0,-1-1 0,1 0 0,0 0 0,0 0 0,0 0 0,0 0 0,0 0 0,1 0 0,-1 0 0,0 0 0,0 0 0,0-1 0,1 1 0,-1 0 0,0-1 0,1 1 0,-1-1 0,1 1 0,-1-1 0,1 0 0,-1 0 0,0 0 0,1 0 0,-1 0 0,1 0 0,-1 0 0,1 0 0,-1 0 0,1-1 0,-1 1 0,0-1 0,1 1 0,-1-1 0,0 1 0,1-1 0,-1 0 0,2-1 0,3-1 0,0-1 0,0-1 0,0 1 0,0-1 0,-1 0 0,0 0 0,6-8 0,9-17 0,0-1 0,-2-1 0,-2 0 0,-1-2 0,-1 1 0,10-39 0,-5-2 0,20-141 0,-34 169 0,0-80 0,-5 110 0,-1 1 0,-1-1 0,-1 0 0,0 1 0,-1 0 0,0 0 0,-1 0 0,-13-26 0,17 39 0,0 0 0,0 0 0,-1 0 0,1 0 0,0 0 0,-1 0 0,0 1 0,1-1 0,-1 1 0,0-1 0,1 1 0,-1-1 0,0 1 0,0 0 0,0 0 0,0 0 0,-1 0 0,1 0 0,0 1 0,-4-2 0,3 2 0,0 0 0,0 1 0,0-1 0,-1 1 0,1-1 0,0 1 0,0 0 0,0 0 0,0 0 0,1 0 0,-1 1 0,0-1 0,-3 3 0,-6 6 0,0-1 0,1 2 0,0 0 0,-17 21 0,9-6 0,0 1 0,2 0 0,-24 53 0,-27 94 0,21-51 0,37-92 0,0 1 0,2 0 0,-4 40 0,-13 50 0,22-111 0,1-2 0,0 0 0,-1-1 0,0 1 0,-1-1 0,1 1 0,-2-1 0,-8 13 0,13-21 0,0 0 0,0 0 0,0 0 0,0 0 0,0 1 0,0-1 0,-1 0 0,1 0 0,0 0 0,0 0 0,0 0 0,0 0 0,0 0 0,0 0 0,-1 0 0,1 0 0,0 0 0,0 0 0,0 0 0,0 1 0,0-1 0,0 0 0,-1 0 0,1 0 0,0 0 0,0 0 0,0 0 0,0-1 0,0 1 0,-1 0 0,1 0 0,0 0 0,0 0 0,0 0 0,0 0 0,0 0 0,0 0 0,-1 0 0,1 0 0,0 0 0,0 0 0,0 0 0,0-1 0,0 1 0,0 0 0,0 0 0,0 0 0,-1 0 0,1 0 0,-3-11 0,1-14 0,3-54 0,4 0 0,17-90 0,-6 51 0,-14 105 0,-1 1 0,0 0 0,-1-1 0,-1 1 0,0 0 0,0-1 0,-5-18 0,4 26 0,0 0 0,0 0 0,0 0 0,-1 0 0,1 1 0,-1-1 0,0 1 0,-1 0 0,1 0 0,-1 0 0,1 0 0,-1 1 0,0 0 0,-1-1 0,1 1 0,0 1 0,-1-1 0,0 1 0,1-1 0,-7 0 0,0-1 0,-1 0 0,0 1 0,0 1 0,-1 0 0,1 1 0,0 0 0,0 1 0,-1 0 0,1 1 0,0 0 0,-1 1 0,-14 4 0,16 1 0,12-1 0,22 3 0,-4-7 0,-1-1 0,0 0 0,0-1 0,0-1 0,26-5 0,90-27 0,-124 30 0,-1 1 0,1 0 0,0 0 0,0 1 0,0 1 0,19 0 0,-26 0 0,-1 0 0,0 1 0,1-1 0,-1 1 0,0-1 0,1 1 0,-1 0 0,0-1 0,1 1 0,-1 1 0,0-1 0,0 0 0,0 0 0,0 1 0,0-1 0,-1 1 0,1-1 0,0 1 0,-1 0 0,1 0 0,-1 0 0,1 0 0,-1 0 0,0 0 0,0 0 0,0 0 0,0 1 0,0-1 0,-1 0 0,1 0 0,-1 1 0,1-1 0,-1 5 0,0-5 0,0 1 0,0-1 0,0 0 0,-1 1 0,1-1 0,-1 0 0,0 1 0,0-1 0,0 0 0,0 0 0,0 0 0,0 1 0,0-1 0,-1-1 0,1 1 0,-3 2 0,0 1 0,-1-1 0,0 0 0,0 0 0,0-1 0,0 0 0,-7 4 0,-4 0 0,0 0 0,-1-2 0,-27 7 0,39-11-136,-1 0-1,0 0 1,0-1-1,1 0 1,-1 0-1,0 0 1,0-1-1,0 0 0,-7-2 1,-18-7-6690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6:59:22.00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6:59:23.0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7:54:07.3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7:54:11.5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827 31 24575,'192'-15'0,"-6"0"0,-151 15 0,0 2 0,0 2 0,38 9 0,-44-9 0,52 2 0,-57-6 0,-1 1 0,1 2 0,29 6 0,-43-5 0,-11-3 0,-22-3 0,15 2 0,-86-8 0,-1 5 0,0 4 0,-118 16 0,53 2 0,-236-2 0,293-16 0,-101-5 0,-11-22 0,196 25 0,30 1 0,39 5 0,12 10 0,0 3 0,106 47 0,-42-16 0,-30-12 0,-23-9 0,112 29 0,-142-50 0,0-3 0,0-1 0,79-6 0,-29 0 0,336 20 0,-88 32 0,-240-32 0,-67-13 0,64 17 0,-29-2 0,0-3 0,1-3 0,74 3 0,358 37 0,-157-13 0,-179-17 0,195 1 0,426-26 0,-761 2 0,1 2 0,-1 0 0,0 2 0,1 0 0,-2 2 0,1 1 0,44 18 0,-37-11 0,0-2 0,44 9 0,1 1 0,-76-22 0,1 1 0,-1 0 0,1 0 0,-1 0 0,1 0 0,-1 0 0,0 0 0,0 1 0,1-1 0,-1 1 0,0 0 0,0 0 0,0-1 0,-1 1 0,1 0 0,0 1 0,2 3 0,-4-4 0,1 0 0,-1 0 0,0 0 0,0 0 0,0 0 0,0 0 0,0 0 0,0 0 0,-1 0 0,1 0 0,-1 0 0,1 0 0,-1 0 0,0 0 0,0 0 0,1 0 0,-1-1 0,-1 1 0,1 0 0,0-1 0,0 1 0,-1 0 0,1-1 0,-3 3 0,-14 11 0,-1 0 0,0-1 0,-1-1 0,-1-1 0,-42 18 0,12-5 0,18-10-341,-1-1 0,-1-2-1,-68 14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7:54:15.4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7:54:17.4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2319 312 24575,'-2222'0'0,"2215"0"0,1 0 0,-1 0 0,1 0 0,0-1 0,-1 0 0,1-1 0,0 1 0,-10-4 0,14 3 0,0 1 0,0-1 0,0 1 0,0-1 0,0 0 0,0 0 0,0 0 0,1 0 0,-1 0 0,1 0 0,-1 0 0,1-1 0,0 1 0,0 0 0,0-1 0,0 1 0,0-1 0,1 1 0,-1-1 0,1 1 0,0-1 0,-1 0 0,1 1 0,1-4 0,0-20-227,1 1-1,1 0 1,2 0-1,0 0 1,18-47-1,-6 27-6598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7:54:26.3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3192 430 24575,'4'0'0,"107"-1"0,0 4 0,144 24 0,-55 20 0,-130-27 0,1-4 0,1-3 0,82 5 0,-134-19 0,-1-1 0,1-1 0,-1 0 0,0-2 0,33-11 0,-35 10 0,1 0 0,-1 1 0,1 1 0,1 1 0,-1 1 0,33-1 0,-48 3 0,0 1 0,0 0 0,0 0 0,0 0 0,0 0 0,-1 0 0,1 0 0,0 1 0,-1-1 0,1 1 0,-1-1 0,1 1 0,-1 0 0,0 0 0,0 1 0,0-1 0,0 0 0,0 1 0,0-1 0,-1 1 0,1-1 0,-1 1 0,0 0 0,0-1 0,0 1 0,0 0 0,0 0 0,0 0 0,-1 0 0,1 4 0,0 5 0,0 0 0,0 0 0,-1 0 0,-1 0 0,0-1 0,-4 19 0,1-19 0,0 0 0,-1 0 0,0-1 0,-1 0 0,0 0 0,-1-1 0,0 0 0,0 0 0,-9 9 0,-25 32 0,21-25 0,-1 0 0,-2-2 0,0 0 0,-1-2 0,-33 23 0,-8 8 0,42-33 0,-1-1 0,0-1 0,-2-1 0,0-1 0,0-1 0,-51 18 0,49-26 0,-1-2 0,1 0 0,-1-2 0,0-1 0,-54-5 0,-2 0 0,-45 6 0,-118-4 0,226-1 0,0-1 0,0-1 0,-31-11 0,32 9 0,1 1 0,-1 1 0,-40-5 0,31 6 0,0 0 0,-49-15 0,52 11 0,0 2 0,-1 1 0,-42-3 0,32 8 0,1 2 0,0 2 0,-42 10 0,-109 34 0,121-28 0,-1-3 0,-108 13 0,128-25 0,1 3 0,-1 2 0,1 1 0,-52 22 0,-138 42 0,197-65 0,-2-2 0,1-2 0,-81 2 0,91-7 0,12-1 0,-1 0 0,-22-4 0,36 3 0,-1 0 0,1-1 0,-1 0 0,1 0 0,0-1 0,-1 0 0,1 0 0,1 0 0,-1-1 0,-6-4 0,-4-5 0,1 0 0,0-1 0,1 0 0,-24-33 0,35 44 0,1 0 0,-1-1 0,1 1 0,0-1 0,0 0 0,1 1 0,-1-1 0,1 0 0,0 0 0,0 0 0,0 0 0,1 0 0,-1 0 0,1 0 0,0 0 0,0-1 0,0 1 0,1 0 0,-1 0 0,1 0 0,0 0 0,0 0 0,1 0 0,-1 1 0,1-1 0,0 0 0,0 1 0,0-1 0,0 1 0,0-1 0,6-4 0,1-1 0,1 1 0,0 0 0,0 1 0,0 0 0,1 1 0,0 0 0,18-7 0,91-26 0,-61 22 0,30-13 0,-3-4 0,-1-4 0,139-84 0,-69 41 0,-2 2 0,-110 55 0,1 1 0,0 2 0,2 3 0,0 1 0,1 2 0,1 3 0,71-10 0,-48 14 0,0 3 0,0 4 0,1 3 0,110 16 0,-107-5 0,0 3 0,-2 3 0,115 46 0,-46-7 0,248 66 0,-342-113 0,10 4 0,114 13 0,-167-28 0,-1 0 0,1 1 0,-1 0 0,0 0 0,1 0 0,-1 0 0,0 0 0,0 1 0,4 2 0,-7-4 0,0 1 0,-1-1 0,1 0 0,-1 1 0,1-1 0,-1 1 0,0-1 0,1 1 0,-1-1 0,1 1 0,-1 0 0,0-1 0,0 1 0,1-1 0,-1 1 0,0 0 0,0-1 0,0 1 0,1-1 0,-1 1 0,0 0 0,0-1 0,0 1 0,0 0 0,0 0 0,-1 1 0,0 0 0,0 0 0,1 0 0,-1-1 0,0 1 0,0 0 0,-1-1 0,1 1 0,0-1 0,-1 1 0,1-1 0,-3 3 0,-5 3 0,-1 0 0,1-1 0,-1 0 0,0-1 0,-1 1 0,-15 4 0,-71 18 0,62-19 0,-636 120 0,449-92 0,72-17 0,-2-6 0,-277-10 0,278-20 0,-18 0 0,145 19 0,24-3 0,0 0 0,0 0 0,0 1 0,0-1 0,0 0 0,0 0 0,0 0 0,0 1 0,0-1 0,0 0 0,0 0 0,0 0 0,0 1 0,0-1 0,0 0 0,0 0 0,0 0 0,0 1 0,1-1 0,-1 0 0,0 0 0,0 0 0,0 0 0,0 1 0,0-1 0,0 0 0,1 0 0,-1 0 0,0 0 0,0 0 0,0 1 0,0-1 0,1 0 0,-1 0 0,0 0 0,0 0 0,0 0 0,1 0 0,-1 0 0,0 0 0,0 0 0,0 0 0,1 0 0,-1 0 0,0 0 0,1 0 0,4 2 0,0 0 0,0-1 0,0 0 0,0 0 0,1 0 0,8 0 0,29-5 0,0-2 0,66-18 0,-10 1 0,410-72 0,-445 81 0,112-40 0,-139 40 0,-1-2 0,-1-2 0,0-1 0,43-32 0,-54 31 0,0-2 0,33-39 0,-40 41 0,1 0 0,0 2 0,1 0 0,43-29 0,-56 43 0,38-26 0,-43 29 0,0 1 0,0-1 0,-1 1 0,1-1 0,0 1 0,0-1 0,-1 0 0,1 1 0,0-1 0,-1 0 0,1 0 0,-1 0 0,1 1 0,-1-1 0,1 0 0,-1 0 0,0 0 0,1 0 0,-1 0 0,0 0 0,0 0 0,0 0 0,0 0 0,0 1 0,0-1 0,0 0 0,0 0 0,0 0 0,0 0 0,0 0 0,0 0 0,-1 0 0,1 0 0,0 0 0,-1 0 0,1 0 0,-1 1 0,1-1 0,-1 0 0,1 0 0,-1 1 0,0-1 0,1 0 0,-2-1 0,-6-1 0,0-1 0,0 1 0,0 0 0,-1 0 0,1 1 0,-1 1 0,0-1 0,1 1 0,-11 0 0,9 0 0,-61-3 0,-1 3 0,-141 15 0,-145 45 0,320-52 0,-316 83 0,136-30 0,177-50 0,-1-3 0,-1-1 0,1-2 0,-1-2 0,-68-6 0,56-5 0,53 8 0,-1 1 0,0-1 0,1 0 0,-1 0 0,1 0 0,-1 0 0,1 0 0,-1-1 0,1 1 0,0-1 0,0 1 0,0-1 0,0 0 0,0 0 0,0 0 0,-2-2 0,4 4 0,0-1 0,0 1 0,0 0 0,0 0 0,0 0 0,0 0 0,0-1 0,0 1 0,0 0 0,0 0 0,0 0 0,0 0 0,0-1 0,1 1 0,-1 0 0,0 0 0,0 0 0,0 0 0,0-1 0,0 1 0,0 0 0,0 0 0,0 0 0,1 0 0,-1 0 0,0 0 0,0-1 0,0 1 0,0 0 0,0 0 0,1 0 0,-1 0 0,0 0 0,0 0 0,0 0 0,0 0 0,1 0 0,-1 0 0,0 0 0,0 0 0,0 0 0,0 0 0,1 0 0,-1 0 0,0 0 0,0 0 0,0 0 0,0 0 0,1 0 0,-1 0 0,0 0 0,0 0 0,0 0 0,0 0 0,1 0 0,-1 1 0,0-1 0,21 4 0,1 0 0,-1 2 0,33 13 0,-1 0 0,440 121 0,-382-115 0,1-5 0,175 8 0,-257-27 0,1-1 0,0-1 0,0-2 0,0-1 0,-1-1 0,1-2 0,-2-1 0,55-22 0,69-33 0,-129 56 0,0 1 0,1 1 0,0 0 0,37 0 0,-44 5 0,-1-1 0,0 0 0,1-2 0,-1 0 0,25-7 0,-36 8 0,-1-1 0,0 1 0,0-1 0,-1 0 0,1 0 0,-1 0 0,1-1 0,-1 1 0,0-1 0,0 0 0,0 0 0,-1-1 0,0 1 0,0-1 0,0 0 0,0 1 0,-1-1 0,1-1 0,-1 1 0,-1 0 0,3-8 0,-3 9 0,0 0 0,-1 0 0,1 0 0,-1 0 0,0 0 0,0 0 0,0 0 0,0 0 0,-1 0 0,1 1 0,-1-1 0,0 0 0,0 0 0,-1 0 0,1 1 0,-1-1 0,-4-6 0,2 5 0,0-1 0,-1 1 0,0 0 0,0 1 0,0-1 0,0 1 0,-1 0 0,0 0 0,-9-4 0,-9-2 0,0 1 0,0 1 0,0 1 0,-38-6 0,-3 2 0,-1 3 0,0 3 0,0 2 0,0 4 0,0 2 0,0 4 0,1 2 0,-70 19 0,116-22 0,-1 1 0,1 0 0,1 2 0,0 0 0,0 1 0,1 0 0,0 2 0,1 0 0,-21 20 0,36-32 0,0 1 0,0 0 0,0-1 0,1 1 0,-1 0 0,0 0 0,0-1 0,1 1 0,-1 0 0,0 0 0,1 0 0,-1 0 0,1 0 0,-1 0 0,1 0 0,-1 0 0,1 0 0,0 0 0,0 0 0,-1 2 0,2-3 0,0 1 0,0-1 0,0 0 0,0 0 0,-1 0 0,1 1 0,0-1 0,0 0 0,0 0 0,0 0 0,0-1 0,0 1 0,-1 0 0,1 0 0,0 0 0,0-1 0,0 1 0,1-1 0,51-21 0,138-64 0,78-39 0,-223 103 0,49-16 0,-36 15 0,-50 20 0,-1 0 0,1 1 0,0-1 0,1 2 0,-1-1 0,0 1 0,0 1 0,1 0 0,-1 0 0,0 1 0,0 0 0,1 0 0,16 6 0,0 2 0,0 2 0,0 1 0,29 19 0,-31-18 0,-12-6 0,0 1 0,0 0 0,13 12 0,-22-18 0,-1 1 0,1-1 0,-1 1 0,0-1 0,0 1 0,0 0 0,0 0 0,2 6 0,-4-8 0,1 0 0,-1 0 0,0 0 0,0 1 0,0-1 0,0 0 0,0 0 0,0 0 0,0 1 0,0-1 0,0 0 0,0 0 0,-1 0 0,1 0 0,0 1 0,-1-1 0,1 0 0,-1 0 0,1 0 0,-1 0 0,0 0 0,1 0 0,-1 0 0,-1 1 0,-5 3 0,0 0 0,0-1 0,0 0 0,-1 0 0,1 0 0,-1-1 0,0-1 0,0 1 0,0-1 0,-10 1 0,13-2 0,-301 52 0,147-30 0,-354 70 0,456-85 0,0-3 0,-1-2 0,0-3 0,-71-9 0,-220-50 0,342 57 0,-340-79 0,22 4 0,-4 27 0,-223 41 0,467 10 0,82-1 0,-53-1 0,52 1 0,-1 0 0,1-1 0,0 1 0,0-1 0,0 0 0,0 0 0,0-1 0,0 1 0,-6-4 0,302 200 0,-226-154 0,-28-18 0,1-2 0,1-2 0,0-1 0,62 17 0,-42-20 0,1-2 0,100 8 0,356-11 0,-480-12 0,65-11 0,-85 10 0,0-2 0,0 0 0,0-1 0,0 0 0,26-16 0,22-18 0,-23 14 0,0 1 0,57-23 0,-35 26 0,-43 16 0,-1-1 0,0-1 0,0-1 0,21-13 0,-3-7 0,-37 29 0,-1 0 0,0 0 0,0 0 0,0 0 0,0-1 0,1 1 0,-1 0 0,0 0 0,0 0 0,0 0 0,0 0 0,0-1 0,0 1 0,0 0 0,1 0 0,-1 0 0,0-1 0,0 1 0,0 0 0,0 0 0,0 0 0,0-1 0,0 1 0,0 0 0,0 0 0,0 0 0,0-1 0,0 1 0,0 0 0,0 0 0,0 0 0,0-1 0,0 1 0,0 0 0,0 0 0,-1 0 0,1 0 0,0-1 0,0 1 0,0 0 0,0 0 0,0 0 0,-1-1 0,-10 0 0,-22 6 0,30-5 0,-81 16 0,-511 71 0,558-84 0,-262 4 0,263-9 0,1-2 0,-1-1 0,1-2 0,0-1 0,1-1 0,-44-19 0,73 26 0,1 0 0,0 0 0,0 0 0,0-1 0,0 1 0,1-1 0,-1 0 0,1 0 0,-1 0 0,1 0 0,-3-4 0,5 5 0,1 0 0,-1 0 0,0 1 0,0-1 0,1 0 0,-1 0 0,1 0 0,0 0 0,-1 0 0,1 0 0,0 0 0,0 0 0,0 0 0,1 0 0,-1 0 0,0 0 0,1 0 0,-1 0 0,1 0 0,0 0 0,0 0 0,-1 0 0,1 1 0,0-1 0,1 0 0,-1 1 0,1-3 0,9-9 0,1 0 0,0 0 0,0 1 0,1 1 0,1 0 0,0 0 0,23-12 0,0 2 0,1 3 0,41-15 0,6 6 0,1 4 0,90-12 0,-40 9 0,-71 11 0,71-12 0,-122 25 0,1 2 0,0-1 0,0 2 0,0 0 0,0 0 0,-1 2 0,19 4 0,117 29 0,-114-31 0,-35-5 0,0 1 0,1-1 0,-1 0 0,0 0 0,0 0 0,1 0 0,-1-1 0,0 1 0,0 0 0,0 0 0,0-1 0,1 1 0,-1 0 0,0-1 0,0 0 0,0 1 0,0-1 0,0 1 0,0-1 0,0 0 0,0 0 0,0 0 0,0 0 0,1-1 0,-2 1 0,0 0 0,0 0 0,0 0 0,0 1 0,-1-1 0,1 0 0,0 0 0,0 0 0,0 1 0,-1-1 0,1 0 0,-1 0 0,1 1 0,0-1 0,-1 0 0,1 0 0,-1 1 0,0-1 0,1 1 0,-1-1 0,1 1 0,-1-1 0,0 1 0,1-1 0,-1 1 0,0-1 0,0 1 0,1 0 0,-1-1 0,-1 1 0,-30-12 0,-4 3 0,-1 1 0,-74-5 0,-79 7 0,23 12 0,1 7 0,-225 47 0,352-48 0,24-1 0,15-11 0,0 1 0,0-1 0,0 1 0,0-1 0,0 1 0,0-1 0,0 1 0,0-1 0,0 1 0,0-1 0,0 1 0,0-1 0,0 1 0,0-1 0,1 1 0,-1-1 0,0 0 0,0 1 0,0-1 0,1 1 0,-1-1 0,0 0 0,1 1 0,-1-1 0,0 0 0,1 1 0,-1-1 0,0 0 0,1 1 0,-1-1 0,1 0 0,-1 0 0,1 1 0,4 2 0,0-1 0,0 1 0,0-1 0,1 0 0,-1 0 0,0-1 0,1 0 0,0 0 0,8 1 0,55-1 0,-52-2 0,87-7 0,0-5 0,121-30 0,-143 26 0,6-3 0,-46 9 0,1 2 0,84-6 0,-63 16 0,0 4 0,0 2 0,-1 3 0,74 21 0,-109-23 0,0 1 0,0 2 0,-1 1 0,35 20 0,-59-30 0,-1-1 0,0 0 0,1 1 0,-1-1 0,0 1 0,0 0 0,0 0 0,0 0 0,0 0 0,0 0 0,0 0 0,-1 1 0,1-1 0,-1 0 0,0 1 0,0 0 0,0-1 0,0 1 0,0-1 0,0 1 0,-1 0 0,1 4 0,-1-3 0,-1-1 0,0 1 0,1 0 0,-2-1 0,1 1 0,0 0 0,-1-1 0,0 0 0,1 1 0,-1-1 0,-1 0 0,1 0 0,0 0 0,-1 0 0,1 0 0,-5 3 0,-9 7 0,-1-1 0,0 0 0,-1-1 0,0 0 0,0-2 0,-1 0 0,-1-1 0,-27 7 0,-167 32 0,207-46 0,-104 16 0,-1-5 0,-1-4 0,1-6 0,-1-5 0,1-4 0,-168-33 0,17-16 0,-117-22 0,-8 33 0,31 46 0,355-1 0,-1 0 0,1 0 0,-1 1 0,1-1 0,-1 1 0,1-1 0,0 1 0,-1 0 0,1 0 0,0 0 0,-1 0 0,1 1 0,0-1 0,0 0 0,0 1 0,0 0 0,1-1 0,-1 1 0,0 0 0,1 0 0,-1 0 0,1 0 0,-1 0 0,1 0 0,-1 3 0,1-2 0,1 0 0,-1 0 0,1-1 0,0 1 0,0 0 0,0 0 0,0 0 0,0 0 0,1 0 0,-1 0 0,1-1 0,0 1 0,0 0 0,0 0 0,0-1 0,0 1 0,1-1 0,-1 1 0,1-1 0,0 1 0,2 2 0,5 5 0,1-1 0,0 0 0,0-1 0,1 0 0,0 0 0,0-1 0,1-1 0,-1 0 0,2-1 0,19 7 0,1-2 0,0-2 0,64 8 0,-66-14 0,0-1 0,0-2 0,0-1 0,0-1 0,-1-1 0,1-2 0,42-14 0,17-12 0,91-46 0,-129 54 0,80-36 0,338-143 0,-366 165 0,3 4 0,175-31 0,-246 60-68,-22 3-148,-1 1 0,1-2 0,-1 0-1,1 0 1,13-7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4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0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8706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744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3527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142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728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2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81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98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61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39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2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0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84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E794F-41BC-40D0-B66F-55C32AA8B9B9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F822E1D-9272-4431-A325-21D038CE4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55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customXml" Target="../ink/ink5.xml"/><Relationship Id="rId10" Type="http://schemas.openxmlformats.org/officeDocument/2006/relationships/customXml" Target="../ink/ink8.xm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D8E5-AAEA-2073-3F83-CE467C8A0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1A5B2-E60A-8B36-152C-ECA423E61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F8A9E-7714-7B04-0AF7-82D5BC4C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DB5038-E248-716F-4C79-6FC68AA216F2}"/>
                  </a:ext>
                </a:extLst>
              </p14:cNvPr>
              <p14:cNvContentPartPr/>
              <p14:nvPr/>
            </p14:nvContentPartPr>
            <p14:xfrm>
              <a:off x="11778097" y="5716781"/>
              <a:ext cx="523080" cy="113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DB5038-E248-716F-4C79-6FC68AA216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1977" y="5710661"/>
                <a:ext cx="535320" cy="11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20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7112B9-5D51-E37E-6655-4FD7577FAA64}"/>
              </a:ext>
            </a:extLst>
          </p:cNvPr>
          <p:cNvSpPr txBox="1"/>
          <p:nvPr/>
        </p:nvSpPr>
        <p:spPr>
          <a:xfrm>
            <a:off x="5855367" y="428178"/>
            <a:ext cx="620829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Leonardo (ATmega32u4)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Leonardo is a unique and powerful member of the Arduino family, built around the ATmega32u4 microcontroller.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sets the Leonardo apart from other popular Arduino boards—like the Uno or Nano—is its ability to directly handle USB communication, thanks to its integrated USB controller.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board is particularly useful in applications were emulating a keyboard, mouse, or other human interface device (HID) is required.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94329-1AF8-DDF8-A712-BF17885A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9" t="1549" r="2851" b="2405"/>
          <a:stretch>
            <a:fillRect/>
          </a:stretch>
        </p:blipFill>
        <p:spPr>
          <a:xfrm>
            <a:off x="0" y="192505"/>
            <a:ext cx="5646821" cy="6208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7818D6-556B-8561-63DA-281A898A2752}"/>
                  </a:ext>
                </a:extLst>
              </p14:cNvPr>
              <p14:cNvContentPartPr/>
              <p14:nvPr/>
            </p14:nvContentPartPr>
            <p14:xfrm>
              <a:off x="3789520" y="58928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7818D6-556B-8561-63DA-281A898A2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3880" y="58568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323E19-8E3C-5C29-31AE-FA176FFCBE16}"/>
                  </a:ext>
                </a:extLst>
              </p14:cNvPr>
              <p14:cNvContentPartPr/>
              <p14:nvPr/>
            </p14:nvContentPartPr>
            <p14:xfrm>
              <a:off x="3553000" y="6095120"/>
              <a:ext cx="1875960" cy="374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323E19-8E3C-5C29-31AE-FA176FFCBE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7360" y="6059480"/>
                <a:ext cx="194760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845C22C-D615-3438-F29B-7CE3A9FDCA8D}"/>
              </a:ext>
            </a:extLst>
          </p:cNvPr>
          <p:cNvGrpSpPr/>
          <p:nvPr/>
        </p:nvGrpSpPr>
        <p:grpSpPr>
          <a:xfrm>
            <a:off x="3920920" y="5880200"/>
            <a:ext cx="1659960" cy="754560"/>
            <a:chOff x="3920920" y="5880200"/>
            <a:chExt cx="165996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DC9273-6CBE-99D9-36EE-3D9792A7F64F}"/>
                    </a:ext>
                  </a:extLst>
                </p14:cNvPr>
                <p14:cNvContentPartPr/>
                <p14:nvPr/>
              </p14:nvContentPartPr>
              <p14:xfrm>
                <a:off x="4755040" y="635000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DC9273-6CBE-99D9-36EE-3D9792A7F64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9040" y="631436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5F0C20-7F7E-9F26-94C6-BB17E281232B}"/>
                    </a:ext>
                  </a:extLst>
                </p14:cNvPr>
                <p14:cNvContentPartPr/>
                <p14:nvPr/>
              </p14:nvContentPartPr>
              <p14:xfrm>
                <a:off x="4742800" y="6522080"/>
                <a:ext cx="835200" cy="11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5F0C20-7F7E-9F26-94C6-BB17E28123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06800" y="6486440"/>
                  <a:ext cx="906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E0A2E2-41FF-7E29-B704-D9C1D3C6926A}"/>
                    </a:ext>
                  </a:extLst>
                </p14:cNvPr>
                <p14:cNvContentPartPr/>
                <p14:nvPr/>
              </p14:nvContentPartPr>
              <p14:xfrm>
                <a:off x="3920920" y="5880200"/>
                <a:ext cx="1659960" cy="501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E0A2E2-41FF-7E29-B704-D9C1D3C692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85280" y="5844200"/>
                  <a:ext cx="1731600" cy="57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BCFCDF-A8DA-FAB6-99B4-74E223905C8C}"/>
              </a:ext>
            </a:extLst>
          </p:cNvPr>
          <p:cNvSpPr txBox="1"/>
          <p:nvPr/>
        </p:nvSpPr>
        <p:spPr>
          <a:xfrm>
            <a:off x="625642" y="6498166"/>
            <a:ext cx="453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Figure : 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101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9F8F5-F119-DBE8-F70E-4FD3D7DF1921}"/>
              </a:ext>
            </a:extLst>
          </p:cNvPr>
          <p:cNvSpPr txBox="1"/>
          <p:nvPr/>
        </p:nvSpPr>
        <p:spPr>
          <a:xfrm>
            <a:off x="6641432" y="433137"/>
            <a:ext cx="555056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Due(AT91SAM3X8E – 32 bit)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Due is a high-performance development board powered by the Atmel SAM3X8E microcontroller, which is based on the 32-bit ARM Cortex-M3 architecture.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Unlike many traditional Arduino boards that use 8-bit AVR microcontrollers, the Due provides significantly higher processing power, memory, and advanced features, making it suitable for more demanding embedded systems and real-time applications.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5E28C-CEFD-4F90-CBFA-C4C9A0AE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85" b="25517"/>
          <a:stretch>
            <a:fillRect/>
          </a:stretch>
        </p:blipFill>
        <p:spPr>
          <a:xfrm>
            <a:off x="0" y="288757"/>
            <a:ext cx="6728058" cy="519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D5FE9-A2A2-78E0-A7A1-9D8B7EB54CDE}"/>
              </a:ext>
            </a:extLst>
          </p:cNvPr>
          <p:cNvSpPr txBox="1"/>
          <p:nvPr/>
        </p:nvSpPr>
        <p:spPr>
          <a:xfrm>
            <a:off x="930442" y="5855368"/>
            <a:ext cx="462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Figure : Arduino Due</a:t>
            </a:r>
          </a:p>
        </p:txBody>
      </p:sp>
    </p:spTree>
    <p:extLst>
      <p:ext uri="{BB962C8B-B14F-4D97-AF65-F5344CB8AC3E}">
        <p14:creationId xmlns:p14="http://schemas.microsoft.com/office/powerpoint/2010/main" val="402822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E024EC-189E-9918-4D4E-EA4E84BD81CF}"/>
              </a:ext>
            </a:extLst>
          </p:cNvPr>
          <p:cNvSpPr txBox="1"/>
          <p:nvPr/>
        </p:nvSpPr>
        <p:spPr>
          <a:xfrm>
            <a:off x="351694" y="164123"/>
            <a:ext cx="1141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MKR1000 (SAMD21 Cortex-M0+)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91D0B-8683-B943-85C6-5BB11215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84" y="164123"/>
            <a:ext cx="5697416" cy="6301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829AA-0023-C4F3-63C9-769BA5E834C3}"/>
              </a:ext>
            </a:extLst>
          </p:cNvPr>
          <p:cNvSpPr txBox="1"/>
          <p:nvPr/>
        </p:nvSpPr>
        <p:spPr>
          <a:xfrm>
            <a:off x="351693" y="1318022"/>
            <a:ext cx="630701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MKR1000 is a compact and powerful development board designed for Internet of Things (IoT) applications.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 around the SAMD21 Cortex-M0+ 32-bit microcontroller from Microchip (formerly Atmel), it combines performance, ease of use, and built-in Wi-Fi connectivity in a small form factor.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board is ideal for projects that require wireless communication, low power consumption, and secure data transmission.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C19E7-098B-BE2F-25F3-8C9EF45F0A9B}"/>
              </a:ext>
            </a:extLst>
          </p:cNvPr>
          <p:cNvSpPr txBox="1"/>
          <p:nvPr/>
        </p:nvSpPr>
        <p:spPr>
          <a:xfrm>
            <a:off x="7362092" y="6465221"/>
            <a:ext cx="44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Figure : Arduino MKR1000</a:t>
            </a:r>
          </a:p>
        </p:txBody>
      </p:sp>
    </p:spTree>
    <p:extLst>
      <p:ext uri="{BB962C8B-B14F-4D97-AF65-F5344CB8AC3E}">
        <p14:creationId xmlns:p14="http://schemas.microsoft.com/office/powerpoint/2010/main" val="195268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55CE8-6EF1-4C7D-5332-604F4718A366}"/>
              </a:ext>
            </a:extLst>
          </p:cNvPr>
          <p:cNvSpPr txBox="1"/>
          <p:nvPr/>
        </p:nvSpPr>
        <p:spPr>
          <a:xfrm>
            <a:off x="656492" y="70338"/>
            <a:ext cx="69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Nano 33 BLE (nRF52840)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B9A3F-899B-2D83-7F89-288AC71AC5F0}"/>
              </a:ext>
            </a:extLst>
          </p:cNvPr>
          <p:cNvSpPr txBox="1"/>
          <p:nvPr/>
        </p:nvSpPr>
        <p:spPr>
          <a:xfrm>
            <a:off x="351692" y="1225689"/>
            <a:ext cx="609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Nano 33 BLE is a compact, modern development board designed for low-power wireless applications.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built around the nRF52840 microcontroller by Nordic Semiconductor—a powerful, 32-bit ARM Cortex-M4F chip with Bluetooth 5.0 Low Energy support.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board provides developers with the ability to create advanced, connected applications with ease, while maintaining a small footprint ideal for wearable and IoT solutions.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30C573-0E2D-3E5C-791E-8F891DC1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2" y="70337"/>
            <a:ext cx="5744308" cy="641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4DCD7-7FCB-36DF-E41D-249A5D7E1E98}"/>
              </a:ext>
            </a:extLst>
          </p:cNvPr>
          <p:cNvSpPr txBox="1"/>
          <p:nvPr/>
        </p:nvSpPr>
        <p:spPr>
          <a:xfrm>
            <a:off x="7280031" y="6488668"/>
            <a:ext cx="407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Figure : Arduino Nano 33 BLE</a:t>
            </a:r>
          </a:p>
        </p:txBody>
      </p:sp>
    </p:spTree>
    <p:extLst>
      <p:ext uri="{BB962C8B-B14F-4D97-AF65-F5344CB8AC3E}">
        <p14:creationId xmlns:p14="http://schemas.microsoft.com/office/powerpoint/2010/main" val="42834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395B59-0704-5490-014E-9FC37847B2D6}"/>
              </a:ext>
            </a:extLst>
          </p:cNvPr>
          <p:cNvSpPr txBox="1"/>
          <p:nvPr/>
        </p:nvSpPr>
        <p:spPr>
          <a:xfrm>
            <a:off x="1" y="52938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Arduino IDE &amp; Coding</a:t>
            </a:r>
          </a:p>
          <a:p>
            <a:pPr algn="ctr"/>
            <a:endParaRPr lang="en-IN" sz="4000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A267C0-5E8E-7F17-A805-61CB5826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811" y="1687354"/>
            <a:ext cx="9625263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Arduino Integrated Development Environment (IDE) is a software application used to write, compile, and upload code to Arduino boards.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supports languages based on C and C++.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and beginner-friendly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Built-in code editor with syntax highlighting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One-click verify (compile) and upload buttons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Access to predefined libraries and examples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5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30CCF-AAA4-A045-0006-C3575ED7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6" y="1443790"/>
            <a:ext cx="9432757" cy="44597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Supported Platforms:</a:t>
            </a:r>
          </a:p>
          <a:p>
            <a:pPr marL="0" indent="0">
              <a:buNone/>
            </a:pPr>
            <a:endParaRPr 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 with Windows, macOS, and Linux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Usage:</a:t>
            </a:r>
          </a:p>
          <a:p>
            <a:pPr marL="0" indent="0">
              <a:buNone/>
            </a:pPr>
            <a:endParaRPr 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sketches (Arduino programs)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board and port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code via USB to the Arduino board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92666-4BE1-57EB-F911-3E9A0A18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69" t="11226" r="26052" b="9942"/>
          <a:stretch>
            <a:fillRect/>
          </a:stretch>
        </p:blipFill>
        <p:spPr>
          <a:xfrm>
            <a:off x="7074688" y="389020"/>
            <a:ext cx="4924807" cy="5025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4A426-8157-F9B0-CD37-4E3EECC0C0AE}"/>
              </a:ext>
            </a:extLst>
          </p:cNvPr>
          <p:cNvSpPr txBox="1"/>
          <p:nvPr/>
        </p:nvSpPr>
        <p:spPr>
          <a:xfrm>
            <a:off x="7074689" y="5566611"/>
            <a:ext cx="492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Figure : Arduino IDE</a:t>
            </a:r>
          </a:p>
        </p:txBody>
      </p:sp>
    </p:spTree>
    <p:extLst>
      <p:ext uri="{BB962C8B-B14F-4D97-AF65-F5344CB8AC3E}">
        <p14:creationId xmlns:p14="http://schemas.microsoft.com/office/powerpoint/2010/main" val="4187897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F87D5F2-4F29-BB9B-8799-6142BB835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76926" y="579358"/>
            <a:ext cx="100584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 of Arduino Code: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setup() – Runs once at the beginning, used to initialize settings.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loop() – Runs continuously after setup(), contains the main program logic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 Functions: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pinMode(pin, mode) – Set pin as INPUT or OUTPUT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digitalWrite(pin, value) – Set pin HIGH or LOW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digitalRead(pin) – Read digital input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delay(ms) – Pause program for specified milliseconds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3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F98EC-A8B8-4CD7-6874-C19B048DA6FD}"/>
              </a:ext>
            </a:extLst>
          </p:cNvPr>
          <p:cNvSpPr txBox="1"/>
          <p:nvPr/>
        </p:nvSpPr>
        <p:spPr>
          <a:xfrm>
            <a:off x="0" y="57751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Electronics Basics for Arduino</a:t>
            </a:r>
          </a:p>
          <a:p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EA213-773F-BA2B-E84B-62CE3000202B}"/>
              </a:ext>
            </a:extLst>
          </p:cNvPr>
          <p:cNvSpPr txBox="1"/>
          <p:nvPr/>
        </p:nvSpPr>
        <p:spPr>
          <a:xfrm>
            <a:off x="1828800" y="1794933"/>
            <a:ext cx="94826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Control the flow of electric 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to protect components like LEDs from overcurrent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LEDs (Light Emitting Diodes)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Emit light when current passes through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 a resistor in series to limit current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Push Buttons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 switches used for user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Often connected with pull-down or pull-up resistors</a:t>
            </a:r>
          </a:p>
        </p:txBody>
      </p:sp>
    </p:spTree>
    <p:extLst>
      <p:ext uri="{BB962C8B-B14F-4D97-AF65-F5344CB8AC3E}">
        <p14:creationId xmlns:p14="http://schemas.microsoft.com/office/powerpoint/2010/main" val="35135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94E0-F33C-6A1B-E9E4-6C336A5F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733" y="1199842"/>
            <a:ext cx="9354079" cy="5438023"/>
          </a:xfrm>
        </p:spPr>
        <p:txBody>
          <a:bodyPr>
            <a:noAutofit/>
          </a:bodyPr>
          <a:lstStyle/>
          <a:p>
            <a:r>
              <a:rPr lang="en-US" sz="2400" dirty="0"/>
              <a:t>4.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 physical parameters (like temperature or light) into electrical signals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 DHT11 (temperature/humidity), LDR (light sensor)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Potentiometers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 resistors used to adjust voltage or create analog input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Breadboard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 for prototyping circuits without soldering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quick testing and experimentation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Reminder: Always double-check voltage and current ratings of components to avoid damage.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1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F38F9-CADC-FB2F-690B-50BAEAD21A3C}"/>
              </a:ext>
            </a:extLst>
          </p:cNvPr>
          <p:cNvSpPr txBox="1"/>
          <p:nvPr/>
        </p:nvSpPr>
        <p:spPr>
          <a:xfrm>
            <a:off x="0" y="56147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Interfacing Sensors &amp; Modules</a:t>
            </a:r>
          </a:p>
          <a:p>
            <a:pPr algn="ctr"/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98FE8-A841-3CB1-38EA-E2034E58E28A}"/>
              </a:ext>
            </a:extLst>
          </p:cNvPr>
          <p:cNvSpPr txBox="1"/>
          <p:nvPr/>
        </p:nvSpPr>
        <p:spPr>
          <a:xfrm>
            <a:off x="1909236" y="1747070"/>
            <a:ext cx="55033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of the biggest advantages of using Arduino in electronics projects is its ability to interface seamlessly with a wide variety of sensors and modules.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external devices allow the Arduino to interact with the real world—by detecting physical phenomena and controlling hardware like displays, motors, and appliances.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2E0B-D9EB-D969-3E82-E919F04D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098" y="1715579"/>
            <a:ext cx="4220635" cy="47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8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3597A-928B-0B87-00FF-44FBB39D9D15}"/>
              </a:ext>
            </a:extLst>
          </p:cNvPr>
          <p:cNvSpPr txBox="1"/>
          <p:nvPr/>
        </p:nvSpPr>
        <p:spPr>
          <a:xfrm>
            <a:off x="2438401" y="609600"/>
            <a:ext cx="90958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Presentation Overview</a:t>
            </a:r>
          </a:p>
          <a:p>
            <a:pPr algn="ctr"/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to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Why use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Popular Arduino 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Arduino IDE &amp; Coding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Electronics Basics for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Interfacing Sensors &amp; Modules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Arduino Communication Protocols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to IoT with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Advantages of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Disadvantages of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Libraries and Online Resources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206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E7B146-F78A-448E-CD0C-FB3EAB8141F4}"/>
              </a:ext>
            </a:extLst>
          </p:cNvPr>
          <p:cNvSpPr txBox="1"/>
          <p:nvPr/>
        </p:nvSpPr>
        <p:spPr>
          <a:xfrm>
            <a:off x="0" y="54543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Arduino Communication Protocols</a:t>
            </a:r>
          </a:p>
          <a:p>
            <a:pPr algn="ctr"/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1EC86-F97F-9B53-E24B-0E0CCD270193}"/>
              </a:ext>
            </a:extLst>
          </p:cNvPr>
          <p:cNvSpPr txBox="1"/>
          <p:nvPr/>
        </p:nvSpPr>
        <p:spPr>
          <a:xfrm>
            <a:off x="1761068" y="1659467"/>
            <a:ext cx="94149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Communication is a key aspect of Arduino projects, especially when interfacing with sensors, modules, other microcontrollers, or computers.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Arduino boards support multiple communication protocols that allow efficient data transfer between devices.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commonly used protocols in Arduino development include Serial (UART), I2C (Inter-Integrated Circuit), and SPI (Serial Peripheral Interface).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protocol serves different needs in terms of speed, wiring complexity, and use cases.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5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6B529-F347-9130-6EB8-068E48FD7640}"/>
              </a:ext>
            </a:extLst>
          </p:cNvPr>
          <p:cNvSpPr txBox="1"/>
          <p:nvPr/>
        </p:nvSpPr>
        <p:spPr>
          <a:xfrm>
            <a:off x="1659466" y="577516"/>
            <a:ext cx="92964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IoT with Arduino</a:t>
            </a:r>
          </a:p>
          <a:p>
            <a:pPr algn="ctr"/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Internet of Things (IoT) refers to a network of physical devices connected to the internet that collect, share, and act on data.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smart homes and wearable devices to industrial automation and agriculture, IoT has revolutionized the way machines interact with the environment and with each other.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of the most accessible platforms for building IoT systems is the Arduino, a family of open-source microcontroller boards ideal for beginners and professionals alike. 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0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5E0C-7948-D98C-7163-518E142445E8}"/>
              </a:ext>
            </a:extLst>
          </p:cNvPr>
          <p:cNvSpPr txBox="1"/>
          <p:nvPr/>
        </p:nvSpPr>
        <p:spPr>
          <a:xfrm>
            <a:off x="2286000" y="577516"/>
            <a:ext cx="99059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 of Arduino</a:t>
            </a:r>
          </a:p>
          <a:p>
            <a:pPr algn="ctr"/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Easy to Use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Open-Source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Cost-Effective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 Community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Flexible and Compatible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Quick Prototyping</a:t>
            </a:r>
          </a:p>
          <a:p>
            <a:pPr algn="just"/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3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B2554-EDF8-56D6-1CA0-1FA5E7D62DF9}"/>
              </a:ext>
            </a:extLst>
          </p:cNvPr>
          <p:cNvSpPr txBox="1"/>
          <p:nvPr/>
        </p:nvSpPr>
        <p:spPr>
          <a:xfrm>
            <a:off x="0" y="5623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Disadvantages of Arduino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E7F89-F5D0-1FA1-CD48-E79284484BC5}"/>
              </a:ext>
            </a:extLst>
          </p:cNvPr>
          <p:cNvSpPr txBox="1"/>
          <p:nvPr/>
        </p:nvSpPr>
        <p:spPr>
          <a:xfrm>
            <a:off x="2590800" y="2042252"/>
            <a:ext cx="100922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Limited Processing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Built-in Multitasking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Memory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 Power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Built-in Debugging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Ideal for Commercial Products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686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3B741-7C0E-2C5A-4F92-80B9C5300F84}"/>
              </a:ext>
            </a:extLst>
          </p:cNvPr>
          <p:cNvSpPr txBox="1"/>
          <p:nvPr/>
        </p:nvSpPr>
        <p:spPr>
          <a:xfrm>
            <a:off x="0" y="54543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Libraries and Online Resources</a:t>
            </a:r>
          </a:p>
          <a:p>
            <a:pPr algn="ctr"/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31CA02-F8A9-9B44-A3E0-154B15F3A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2167467"/>
            <a:ext cx="1344506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 Libraries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 Official Website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Repositories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 Forum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YouTube Tutorials &amp; MOOCs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1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8D781-2D51-A234-9638-0DB31788F027}"/>
              </a:ext>
            </a:extLst>
          </p:cNvPr>
          <p:cNvSpPr txBox="1"/>
          <p:nvPr/>
        </p:nvSpPr>
        <p:spPr>
          <a:xfrm>
            <a:off x="0" y="5614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966163-46FE-F5EF-3CCA-5F223633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262" y="1772211"/>
            <a:ext cx="921433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 is a powerful tool for building electronic projects with ease and creativity.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offers a perfect blend of simplicity, flexibility, and affordability, making it ideal for learners and innovators.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basic circuits to smart systems, Arduino provides a solid foundation for exploring the world of embedded systems and IoT.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Its open-source nature and vast community support empower users to learn, experiment, and innovate without limits.</a:t>
            </a:r>
          </a:p>
        </p:txBody>
      </p:sp>
    </p:spTree>
    <p:extLst>
      <p:ext uri="{BB962C8B-B14F-4D97-AF65-F5344CB8AC3E}">
        <p14:creationId xmlns:p14="http://schemas.microsoft.com/office/powerpoint/2010/main" val="309966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8D8171-4D47-F8DE-AA59-296504DACAC8}"/>
              </a:ext>
            </a:extLst>
          </p:cNvPr>
          <p:cNvSpPr txBox="1"/>
          <p:nvPr/>
        </p:nvSpPr>
        <p:spPr>
          <a:xfrm>
            <a:off x="0" y="2582779"/>
            <a:ext cx="12192000" cy="132343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4000" endPos="50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637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1FE4F1-0B30-090A-B1D3-9B1025BB61F4}"/>
              </a:ext>
            </a:extLst>
          </p:cNvPr>
          <p:cNvSpPr txBox="1"/>
          <p:nvPr/>
        </p:nvSpPr>
        <p:spPr>
          <a:xfrm>
            <a:off x="0" y="5935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Arduino</a:t>
            </a:r>
          </a:p>
          <a:p>
            <a:endParaRPr lang="en-IN" sz="4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9F27DF-CAFC-C49E-1F1A-1C8DC61C8279}"/>
                  </a:ext>
                </a:extLst>
              </p14:cNvPr>
              <p14:cNvContentPartPr/>
              <p14:nvPr/>
            </p14:nvContentPartPr>
            <p14:xfrm>
              <a:off x="4306297" y="346090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9F27DF-CAFC-C49E-1F1A-1C8DC61C82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177" y="345478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3C11DE-751B-8DAD-839C-4970DECD8553}"/>
                  </a:ext>
                </a:extLst>
              </p14:cNvPr>
              <p14:cNvContentPartPr/>
              <p14:nvPr/>
            </p14:nvContentPartPr>
            <p14:xfrm>
              <a:off x="5506177" y="2949348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3C11DE-751B-8DAD-839C-4970DECD85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0057" y="294322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549B6C2-A81E-B5CF-2672-E61DC20F350B}"/>
              </a:ext>
            </a:extLst>
          </p:cNvPr>
          <p:cNvSpPr txBox="1"/>
          <p:nvPr/>
        </p:nvSpPr>
        <p:spPr>
          <a:xfrm>
            <a:off x="1647679" y="1740127"/>
            <a:ext cx="100092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Arduino is an open-source electronics platform based on easy-to-use hardware and software.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It’s intended for anyone making interactive projects.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Arduino is a powerful yet beginner-friendly open-source electronics platform designed for building interactive hardware projects.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combines both a physical programmable circuit board (often referred to as a microcontroller) and a software development environment that makes writing code and uploading it to the board simple and accessible.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0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8BB4A1-C3A5-DD2F-FE8A-8652545C43CE}"/>
              </a:ext>
            </a:extLst>
          </p:cNvPr>
          <p:cNvSpPr txBox="1"/>
          <p:nvPr/>
        </p:nvSpPr>
        <p:spPr>
          <a:xfrm>
            <a:off x="0" y="59355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Why use Arduino</a:t>
            </a:r>
          </a:p>
          <a:p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48FE1-896E-6B90-7F35-A3A2F5AB9B16}"/>
              </a:ext>
            </a:extLst>
          </p:cNvPr>
          <p:cNvSpPr txBox="1"/>
          <p:nvPr/>
        </p:nvSpPr>
        <p:spPr>
          <a:xfrm>
            <a:off x="1909011" y="1687354"/>
            <a:ext cx="962526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Simple Yet Powerful: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Arduino is an easy-to-use microcontroller platform designed for beginners and experts.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simplifies electronics and programming with user-friendly tools and libraries.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Open-Source Ecosystem: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Both hardware and software are open-source.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Encourages community collaboration and rapid innovation.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13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8DBBA3-CB00-39AF-74B2-DEA69B83C176}"/>
              </a:ext>
            </a:extLst>
          </p:cNvPr>
          <p:cNvSpPr txBox="1"/>
          <p:nvPr/>
        </p:nvSpPr>
        <p:spPr>
          <a:xfrm>
            <a:off x="2245895" y="1572126"/>
            <a:ext cx="94808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Affordable and Accessible: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Low-cost boards make it suitable for students, hobbyists, and developers.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Available globally with strong documentation support.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4. Cross-Platform Compatibility: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Arduino IDE works on Windows, Mac, and Linux.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need for expensive or proprietary tools.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11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5AFF25-A51F-92A1-12DE-DCF5215ECE2A}"/>
              </a:ext>
            </a:extLst>
          </p:cNvPr>
          <p:cNvSpPr txBox="1"/>
          <p:nvPr/>
        </p:nvSpPr>
        <p:spPr>
          <a:xfrm>
            <a:off x="256674" y="272503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Popular Arduino Boards</a:t>
            </a:r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C2448F-5D7E-277F-AEAC-129902F92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93746"/>
              </p:ext>
            </p:extLst>
          </p:nvPr>
        </p:nvGraphicFramePr>
        <p:xfrm>
          <a:off x="1443790" y="1257388"/>
          <a:ext cx="10491536" cy="5482214"/>
        </p:xfrm>
        <a:graphic>
          <a:graphicData uri="http://schemas.openxmlformats.org/drawingml/2006/table">
            <a:tbl>
              <a:tblPr/>
              <a:tblGrid>
                <a:gridCol w="1603359">
                  <a:extLst>
                    <a:ext uri="{9D8B030D-6E8A-4147-A177-3AD203B41FA5}">
                      <a16:colId xmlns:a16="http://schemas.microsoft.com/office/drawing/2014/main" val="2104977159"/>
                    </a:ext>
                  </a:extLst>
                </a:gridCol>
                <a:gridCol w="2649026">
                  <a:extLst>
                    <a:ext uri="{9D8B030D-6E8A-4147-A177-3AD203B41FA5}">
                      <a16:colId xmlns:a16="http://schemas.microsoft.com/office/drawing/2014/main" val="715406818"/>
                    </a:ext>
                  </a:extLst>
                </a:gridCol>
                <a:gridCol w="1341942">
                  <a:extLst>
                    <a:ext uri="{9D8B030D-6E8A-4147-A177-3AD203B41FA5}">
                      <a16:colId xmlns:a16="http://schemas.microsoft.com/office/drawing/2014/main" val="1474721647"/>
                    </a:ext>
                  </a:extLst>
                </a:gridCol>
                <a:gridCol w="1463934">
                  <a:extLst>
                    <a:ext uri="{9D8B030D-6E8A-4147-A177-3AD203B41FA5}">
                      <a16:colId xmlns:a16="http://schemas.microsoft.com/office/drawing/2014/main" val="3374438998"/>
                    </a:ext>
                  </a:extLst>
                </a:gridCol>
                <a:gridCol w="1359368">
                  <a:extLst>
                    <a:ext uri="{9D8B030D-6E8A-4147-A177-3AD203B41FA5}">
                      <a16:colId xmlns:a16="http://schemas.microsoft.com/office/drawing/2014/main" val="3936316300"/>
                    </a:ext>
                  </a:extLst>
                </a:gridCol>
                <a:gridCol w="2073907">
                  <a:extLst>
                    <a:ext uri="{9D8B030D-6E8A-4147-A177-3AD203B41FA5}">
                      <a16:colId xmlns:a16="http://schemas.microsoft.com/office/drawing/2014/main" val="3401264431"/>
                    </a:ext>
                  </a:extLst>
                </a:gridCol>
              </a:tblGrid>
              <a:tr h="60756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Board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Microcontroller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I/O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Analog Pins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Operating Voltage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883339"/>
                  </a:ext>
                </a:extLst>
              </a:tr>
              <a:tr h="38698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UNO R3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ATmega328P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USB-B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5V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30679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Mega 2560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ATmega2560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USB-B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5V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72977"/>
                  </a:ext>
                </a:extLst>
              </a:tr>
              <a:tr h="60756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ATmega328P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Micro-USB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5V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578268"/>
                  </a:ext>
                </a:extLst>
              </a:tr>
              <a:tr h="60756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Leonardo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ATmega32u4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Micro-USB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5V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72472"/>
                  </a:ext>
                </a:extLst>
              </a:tr>
              <a:tr h="60756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AT91SAM3X8E (32-bit)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136319"/>
                  </a:ext>
                </a:extLst>
              </a:tr>
              <a:tr h="60756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MKR1000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SAMD21 Cortex-M0+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Micro-USB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747793"/>
                  </a:ext>
                </a:extLst>
              </a:tr>
              <a:tr h="60756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 33 BLE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nRF52840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Micro-USB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093220"/>
                  </a:ext>
                </a:extLst>
              </a:tr>
              <a:tr h="563446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Portenta H7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STM32H747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80+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USB-C</a:t>
                      </a:r>
                      <a:endParaRPr lang="en-IN" sz="2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3.3V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299" marR="58299" marT="58299" marB="5829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66540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67E6B75-BB0C-A2C5-006E-1686D9097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2133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8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D43F8-5994-B668-6FA4-E583FA10C869}"/>
              </a:ext>
            </a:extLst>
          </p:cNvPr>
          <p:cNvSpPr txBox="1"/>
          <p:nvPr/>
        </p:nvSpPr>
        <p:spPr>
          <a:xfrm>
            <a:off x="1668379" y="243512"/>
            <a:ext cx="54863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Uno (ATmega328P)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Uno R3 is one of the most recognized and widely used development boards in the Arduino ecosystem.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 around the ATmega328P microcontroller, the Uno R3 provides a reliable, affordable, and beginner-friendly platform for creating interactive electronic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frequently used in education, DIY projects, and rapid prototyping by engineers, hobbyists, and students alike.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B53B4-5479-76B6-4C8F-7F44FCF2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0"/>
          <a:stretch>
            <a:fillRect/>
          </a:stretch>
        </p:blipFill>
        <p:spPr>
          <a:xfrm>
            <a:off x="7042483" y="243512"/>
            <a:ext cx="4880604" cy="6044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1DE0D-2779-0446-17F8-03203AEE4D2A}"/>
              </a:ext>
            </a:extLst>
          </p:cNvPr>
          <p:cNvSpPr txBox="1"/>
          <p:nvPr/>
        </p:nvSpPr>
        <p:spPr>
          <a:xfrm>
            <a:off x="7395411" y="6400800"/>
            <a:ext cx="42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: Arduino Uno R3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85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A4629-DE8A-D611-B413-BEEDF798A3BA}"/>
              </a:ext>
            </a:extLst>
          </p:cNvPr>
          <p:cNvSpPr txBox="1"/>
          <p:nvPr/>
        </p:nvSpPr>
        <p:spPr>
          <a:xfrm>
            <a:off x="1507960" y="243512"/>
            <a:ext cx="591953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Mega 2560 (ATmega2560)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Mega 2560 is a powerful development board designed for larger and more complex electronics projects.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built around the ATmega2560 microcontroller, which offers expanded memory, additional input/output pins, and more communication channels compared to standard Arduino boards like the Uno.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Because of its advanced features, the Mega 2560 is commonly used in robotics, 3D printers, automation systems, and multi-sensor applications.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06838-0CAD-72CA-619A-42E63B27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96" y="243512"/>
            <a:ext cx="4588041" cy="6370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B84B5-F7C6-278A-4ADE-4CC62D0E27ED}"/>
              </a:ext>
            </a:extLst>
          </p:cNvPr>
          <p:cNvSpPr txBox="1"/>
          <p:nvPr/>
        </p:nvSpPr>
        <p:spPr>
          <a:xfrm>
            <a:off x="7944465" y="6400800"/>
            <a:ext cx="372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Figure : Arduino Mega 2560</a:t>
            </a:r>
          </a:p>
        </p:txBody>
      </p:sp>
    </p:spTree>
    <p:extLst>
      <p:ext uri="{BB962C8B-B14F-4D97-AF65-F5344CB8AC3E}">
        <p14:creationId xmlns:p14="http://schemas.microsoft.com/office/powerpoint/2010/main" val="217833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E9A9D6-0F01-E180-532B-37F2806D98C8}"/>
              </a:ext>
            </a:extLst>
          </p:cNvPr>
          <p:cNvSpPr txBox="1"/>
          <p:nvPr/>
        </p:nvSpPr>
        <p:spPr>
          <a:xfrm>
            <a:off x="6689558" y="240632"/>
            <a:ext cx="51815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Arduino Nano (ATmega328P)</a:t>
            </a:r>
          </a:p>
          <a:p>
            <a:pPr algn="just"/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Arduino Nano is a compact and lightweight microcontroller board based on the ATmega328P chip.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offers similar functionality to the Arduino Uno but in a much smaller form factor.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Designed primarily for use in breadboards and space-constrained projects, the Nano has become a popular choice among hobbyists, students, and embedded developers.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96E7-72E4-FB31-3DBC-B05FB356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68"/>
          <a:stretch>
            <a:fillRect/>
          </a:stretch>
        </p:blipFill>
        <p:spPr>
          <a:xfrm>
            <a:off x="0" y="240632"/>
            <a:ext cx="6370975" cy="5761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40CBE-9063-3278-F820-4BD6281DEA4F}"/>
              </a:ext>
            </a:extLst>
          </p:cNvPr>
          <p:cNvSpPr txBox="1"/>
          <p:nvPr/>
        </p:nvSpPr>
        <p:spPr>
          <a:xfrm>
            <a:off x="866274" y="6224337"/>
            <a:ext cx="4989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Figure : Arduino Nano</a:t>
            </a:r>
          </a:p>
        </p:txBody>
      </p:sp>
    </p:spTree>
    <p:extLst>
      <p:ext uri="{BB962C8B-B14F-4D97-AF65-F5344CB8AC3E}">
        <p14:creationId xmlns:p14="http://schemas.microsoft.com/office/powerpoint/2010/main" val="35409557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369</TotalTime>
  <Words>1543</Words>
  <Application>Microsoft Office PowerPoint</Application>
  <PresentationFormat>Widescreen</PresentationFormat>
  <Paragraphs>260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Algerian</vt:lpstr>
      <vt:lpstr>Arial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Arduino Code:  setup() – Runs once at the beginning, used to initialize settings.  loop() – Runs continuously after setup(), contains the main program logic  Common Functions:  pinMode(pin, mode) – Set pin as INPUT or OUTPUT  digitalWrite(pin, value) – Set pin HIGH or LOW  digitalRead(pin) – Read digital input  delay(ms) – Pause program for specified milliseconds </vt:lpstr>
      <vt:lpstr>PowerPoint Presentation</vt:lpstr>
      <vt:lpstr>4. Sensors Convert physical parameters (like temperature or light) into electrical signals Examples: DHT11 (temperature/humidity), LDR (light sensor)  5. Potentiometers Variable resistors used to adjust voltage or create analog input  6. Breadboard Tool for prototyping circuits without soldering Allows quick testing and experimentation  Reminder: Always double-check voltage and current ratings of components to avoid damage.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ashika jaiswal</dc:creator>
  <cp:lastModifiedBy>ashika jaiswal</cp:lastModifiedBy>
  <cp:revision>1</cp:revision>
  <dcterms:created xsi:type="dcterms:W3CDTF">2025-07-11T06:01:05Z</dcterms:created>
  <dcterms:modified xsi:type="dcterms:W3CDTF">2025-07-11T12:10:41Z</dcterms:modified>
</cp:coreProperties>
</file>